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300" r:id="rId21"/>
    <p:sldId id="288" r:id="rId22"/>
    <p:sldId id="278" r:id="rId23"/>
    <p:sldId id="291" r:id="rId24"/>
    <p:sldId id="292" r:id="rId25"/>
    <p:sldId id="270" r:id="rId26"/>
    <p:sldId id="295" r:id="rId27"/>
    <p:sldId id="296" r:id="rId28"/>
    <p:sldId id="297" r:id="rId29"/>
    <p:sldId id="298" r:id="rId30"/>
    <p:sldId id="286" r:id="rId31"/>
    <p:sldId id="30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9048B1F-1736-A6C1-AFCD-DBEEA359A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43" y="2107041"/>
            <a:ext cx="7885154" cy="43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152ADAC-B15D-6F48-EFD0-B0BB038E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0" y="2323531"/>
            <a:ext cx="6518041" cy="3915903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728EB26-820E-1415-6BAC-FD037FA17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385" y="2378109"/>
            <a:ext cx="3568558" cy="974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조승완</a:t>
            </a:r>
            <a:endParaRPr lang="en-US" altLang="ko-KR" sz="1800" dirty="0"/>
          </a:p>
          <a:p>
            <a:r>
              <a:rPr lang="ko-KR" altLang="en-US" sz="1800" dirty="0">
                <a:latin typeface="+mn-ea"/>
              </a:rPr>
              <a:t>적 제작 관련 일정 상세 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571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1151</TotalTime>
  <Words>1122</Words>
  <Application>Microsoft Office PowerPoint</Application>
  <PresentationFormat>와이드스크린</PresentationFormat>
  <Paragraphs>249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54</cp:revision>
  <dcterms:created xsi:type="dcterms:W3CDTF">2023-11-04T19:16:26Z</dcterms:created>
  <dcterms:modified xsi:type="dcterms:W3CDTF">2024-01-01T07:18:24Z</dcterms:modified>
</cp:coreProperties>
</file>